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9"/>
  </p:notesMasterIdLst>
  <p:handoutMasterIdLst>
    <p:handoutMasterId r:id="rId10"/>
  </p:handoutMasterIdLst>
  <p:sldIdLst>
    <p:sldId id="280" r:id="rId2"/>
    <p:sldId id="319" r:id="rId3"/>
    <p:sldId id="320" r:id="rId4"/>
    <p:sldId id="321" r:id="rId5"/>
    <p:sldId id="322" r:id="rId6"/>
    <p:sldId id="318" r:id="rId7"/>
    <p:sldId id="301" r:id="rId8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5866"/>
    <a:srgbClr val="C5EBC3"/>
    <a:srgbClr val="704C5E"/>
    <a:srgbClr val="6BAA75"/>
    <a:srgbClr val="545454"/>
    <a:srgbClr val="DFCC74"/>
    <a:srgbClr val="75485E"/>
    <a:srgbClr val="CB904D"/>
    <a:srgbClr val="4D7EA8"/>
    <a:srgbClr val="012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7"/>
    <p:restoredTop sz="89416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8/6/19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When uncertainty is too big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ECEC1A-1587-C04F-AAE4-65ADDB9D6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benefit analysis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19DCD3-3F7A-4F4A-89A8-3626A355518D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Often the future cash flows are difficult (or impossible) to calculate</a:t>
            </a:r>
          </a:p>
          <a:p>
            <a:r>
              <a:rPr lang="en-US" dirty="0"/>
              <a:t>How do we justify the project?</a:t>
            </a:r>
          </a:p>
          <a:p>
            <a:r>
              <a:rPr lang="en-US" dirty="0"/>
              <a:t>Use cost/benefit analysis</a:t>
            </a:r>
          </a:p>
          <a:p>
            <a:pPr lvl="1"/>
            <a:r>
              <a:rPr lang="en-US" dirty="0"/>
              <a:t>Descriptive portion</a:t>
            </a:r>
          </a:p>
          <a:p>
            <a:pPr lvl="1"/>
            <a:r>
              <a:rPr lang="en-US" dirty="0"/>
              <a:t>Cost/benefit analysis itself</a:t>
            </a:r>
          </a:p>
        </p:txBody>
      </p:sp>
    </p:spTree>
    <p:extLst>
      <p:ext uri="{BB962C8B-B14F-4D97-AF65-F5344CB8AC3E}">
        <p14:creationId xmlns:p14="http://schemas.microsoft.com/office/powerpoint/2010/main" val="127253267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E3A43-A5A4-7E40-81FC-1EBF81380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portion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997C8-B54C-584E-ACDF-1FA1E13C556B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  <a:p>
            <a:r>
              <a:rPr lang="en-US" dirty="0"/>
              <a:t>Current status</a:t>
            </a:r>
          </a:p>
          <a:p>
            <a:r>
              <a:rPr lang="en-US" dirty="0"/>
              <a:t>Consequences of not implementing</a:t>
            </a:r>
          </a:p>
          <a:p>
            <a:r>
              <a:rPr lang="en-US" dirty="0"/>
              <a:t>Critical success factors</a:t>
            </a:r>
          </a:p>
          <a:p>
            <a:r>
              <a:rPr lang="en-US" dirty="0"/>
              <a:t>Target group for results</a:t>
            </a:r>
          </a:p>
          <a:p>
            <a:r>
              <a:rPr lang="en-US" dirty="0"/>
              <a:t>Risks</a:t>
            </a:r>
          </a:p>
        </p:txBody>
      </p:sp>
    </p:spTree>
    <p:extLst>
      <p:ext uri="{BB962C8B-B14F-4D97-AF65-F5344CB8AC3E}">
        <p14:creationId xmlns:p14="http://schemas.microsoft.com/office/powerpoint/2010/main" val="169374055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A770E-5197-B74D-84C1-9D9F44A22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regarding descriptive portion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333F7-2AF4-464A-A891-D548D95665A2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Be sure that all descriptions are accurate and take into account multiple views</a:t>
            </a:r>
          </a:p>
          <a:p>
            <a:r>
              <a:rPr lang="en-US" dirty="0"/>
              <a:t>Avoid negative language (could be seen as a political move)</a:t>
            </a:r>
          </a:p>
          <a:p>
            <a:r>
              <a:rPr lang="en-US" dirty="0"/>
              <a:t>Avoid being too dramatic about consequences of not implementing the initiative</a:t>
            </a:r>
          </a:p>
          <a:p>
            <a:r>
              <a:rPr lang="en-US" dirty="0"/>
              <a:t>Always have multiple parties review before the report is made official</a:t>
            </a:r>
          </a:p>
        </p:txBody>
      </p:sp>
    </p:spTree>
    <p:extLst>
      <p:ext uri="{BB962C8B-B14F-4D97-AF65-F5344CB8AC3E}">
        <p14:creationId xmlns:p14="http://schemas.microsoft.com/office/powerpoint/2010/main" val="114058115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495936-CBDC-7D42-BAE1-8A1474D15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Cost/benefit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D85FB4-10CF-C247-A028-FF7C7050D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917" y="2163762"/>
            <a:ext cx="16209441" cy="499745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0CDDBA9-2B06-BF4F-ADE5-BF41426949C7}"/>
              </a:ext>
            </a:extLst>
          </p:cNvPr>
          <p:cNvSpPr/>
          <p:nvPr/>
        </p:nvSpPr>
        <p:spPr>
          <a:xfrm>
            <a:off x="3932237" y="8564562"/>
            <a:ext cx="16029520" cy="2819400"/>
          </a:xfrm>
          <a:prstGeom prst="roundRect">
            <a:avLst>
              <a:gd name="adj" fmla="val 5510"/>
            </a:avLst>
          </a:prstGeom>
          <a:solidFill>
            <a:srgbClr val="F45866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Determination of drivers is somewhat subjective, be aware that it could be critiqued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Be specific about the scales used (as in the example)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Adding a visualization is a nice touch</a:t>
            </a:r>
          </a:p>
        </p:txBody>
      </p:sp>
    </p:spTree>
    <p:extLst>
      <p:ext uri="{BB962C8B-B14F-4D97-AF65-F5344CB8AC3E}">
        <p14:creationId xmlns:p14="http://schemas.microsoft.com/office/powerpoint/2010/main" val="335462356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9A3D1F-F699-E64A-8DF2-D2469B934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6038"/>
            <a:ext cx="23409275" cy="15545787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655637" y="6091105"/>
            <a:ext cx="8686800" cy="6512057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Cost/benefit analysis as an alternative to NPV calculations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Some advice on how to write them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35051</TotalTime>
  <Words>168</Words>
  <Application>Microsoft Macintosh PowerPoint</Application>
  <PresentationFormat>Custom</PresentationFormat>
  <Paragraphs>29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ＭＳ Ｐゴシック</vt:lpstr>
      <vt:lpstr>Arial</vt:lpstr>
      <vt:lpstr>Calibri</vt:lpstr>
      <vt:lpstr>Online Programs Template White[1]</vt:lpstr>
      <vt:lpstr>PowerPoint Presentation</vt:lpstr>
      <vt:lpstr>Cost benefit analysis</vt:lpstr>
      <vt:lpstr>Descriptive portion</vt:lpstr>
      <vt:lpstr>Notes regarding descriptive portion</vt:lpstr>
      <vt:lpstr>Cost/benefit analysis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531</cp:revision>
  <dcterms:created xsi:type="dcterms:W3CDTF">2007-05-02T01:14:38Z</dcterms:created>
  <dcterms:modified xsi:type="dcterms:W3CDTF">2019-08-07T16:47:48Z</dcterms:modified>
</cp:coreProperties>
</file>

<file path=docProps/thumbnail.jpeg>
</file>